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5" r:id="rId3"/>
    <p:sldId id="290" r:id="rId4"/>
    <p:sldId id="267" r:id="rId5"/>
    <p:sldId id="279" r:id="rId6"/>
    <p:sldId id="280" r:id="rId7"/>
    <p:sldId id="291" r:id="rId8"/>
    <p:sldId id="281" r:id="rId9"/>
    <p:sldId id="282" r:id="rId10"/>
    <p:sldId id="283" r:id="rId11"/>
    <p:sldId id="284" r:id="rId12"/>
    <p:sldId id="292" r:id="rId13"/>
    <p:sldId id="285" r:id="rId14"/>
    <p:sldId id="286" r:id="rId15"/>
    <p:sldId id="287" r:id="rId16"/>
    <p:sldId id="288" r:id="rId17"/>
    <p:sldId id="294" r:id="rId18"/>
    <p:sldId id="289" r:id="rId19"/>
    <p:sldId id="293" r:id="rId20"/>
    <p:sldId id="295" r:id="rId21"/>
    <p:sldId id="297" r:id="rId22"/>
    <p:sldId id="296" r:id="rId23"/>
    <p:sldId id="298" r:id="rId24"/>
    <p:sldId id="275" r:id="rId25"/>
    <p:sldId id="278" r:id="rId26"/>
    <p:sldId id="27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FFA469AE-D214-454B-A450-117A33F9802C}">
          <p14:sldIdLst>
            <p14:sldId id="266"/>
          </p14:sldIdLst>
        </p14:section>
        <p14:section name="Agenda" id="{7B1D23EC-66E7-4CC3-8A6A-574D55AF5667}">
          <p14:sldIdLst>
            <p14:sldId id="265"/>
          </p14:sldIdLst>
        </p14:section>
        <p14:section name="Grid" id="{589AD9A3-2B93-48A3-80D3-4318F2EB7AE6}">
          <p14:sldIdLst>
            <p14:sldId id="290"/>
            <p14:sldId id="267"/>
            <p14:sldId id="279"/>
            <p14:sldId id="280"/>
          </p14:sldIdLst>
        </p14:section>
        <p14:section name="Grid Editors" id="{00F3DBDE-07C6-41B4-BC95-048A14B93BEC}">
          <p14:sldIdLst>
            <p14:sldId id="291"/>
            <p14:sldId id="281"/>
            <p14:sldId id="282"/>
            <p14:sldId id="283"/>
            <p14:sldId id="284"/>
          </p14:sldIdLst>
        </p14:section>
        <p14:section name="Custom Grid Editors" id="{3D94D596-E468-48FA-B60A-246253691FF7}">
          <p14:sldIdLst>
            <p14:sldId id="292"/>
            <p14:sldId id="285"/>
            <p14:sldId id="286"/>
            <p14:sldId id="287"/>
            <p14:sldId id="288"/>
            <p14:sldId id="294"/>
            <p14:sldId id="289"/>
            <p14:sldId id="293"/>
            <p14:sldId id="295"/>
            <p14:sldId id="297"/>
            <p14:sldId id="296"/>
            <p14:sldId id="298"/>
            <p14:sldId id="275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81911" autoAdjust="0"/>
  </p:normalViewPr>
  <p:slideViewPr>
    <p:cSldViewPr snapToGrid="0" snapToObjects="1" showGuides="1">
      <p:cViewPr varScale="1">
        <p:scale>
          <a:sx n="53" d="100"/>
          <a:sy n="53" d="100"/>
        </p:scale>
        <p:origin x="114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way</a:t>
            </a:r>
            <a:r>
              <a:rPr lang="pl-PL" dirty="0" smtClean="0"/>
              <a:t>?</a:t>
            </a:r>
          </a:p>
          <a:p>
            <a:r>
              <a:rPr lang="pl-PL" dirty="0" smtClean="0"/>
              <a:t>It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easier</a:t>
            </a:r>
            <a:r>
              <a:rPr lang="pl-PL" dirty="0" smtClean="0"/>
              <a:t> to </a:t>
            </a:r>
            <a:r>
              <a:rPr lang="pl-PL" dirty="0" err="1" smtClean="0"/>
              <a:t>share</a:t>
            </a:r>
            <a:r>
              <a:rPr lang="pl-PL" dirty="0" smtClean="0"/>
              <a:t> </a:t>
            </a:r>
            <a:r>
              <a:rPr lang="pl-PL" dirty="0" err="1" smtClean="0"/>
              <a:t>plugins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created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way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3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77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36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04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4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1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22.02.2017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ntive-meetup-umbraco.local/umbraco/#/developer/dataTypes/edit/1051" TargetMode="Externa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en-US" sz="4000" dirty="0"/>
              <a:t>Extending Umbraco’s </a:t>
            </a:r>
            <a:r>
              <a:rPr lang="en-US" sz="4000" dirty="0" err="1"/>
              <a:t>backoffice</a:t>
            </a:r>
            <a:r>
              <a:rPr lang="en-US" sz="4000" dirty="0"/>
              <a:t> with custom editors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 smtClean="0"/>
              <a:t>Leszek Porębski</a:t>
            </a:r>
            <a:endParaRPr lang="de-DE" sz="1600" dirty="0"/>
          </a:p>
          <a:p>
            <a:r>
              <a:rPr lang="pl-PL" sz="1600" dirty="0" err="1" smtClean="0"/>
              <a:t>leszek.porebski</a:t>
            </a:r>
            <a:r>
              <a:rPr lang="de-DE" sz="1600" dirty="0" smtClean="0"/>
              <a:t>@intive.com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Wrocław, 22.02.2017</a:t>
            </a: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fancy</a:t>
            </a:r>
            <a:r>
              <a:rPr lang="pl-PL" dirty="0" smtClean="0"/>
              <a:t> JavaScript</a:t>
            </a:r>
          </a:p>
          <a:p>
            <a:r>
              <a:rPr lang="pl-PL" dirty="0" err="1" smtClean="0"/>
              <a:t>Configurable</a:t>
            </a:r>
            <a:endParaRPr lang="pl-PL" dirty="0" smtClean="0"/>
          </a:p>
          <a:p>
            <a:pPr lvl="1"/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r>
              <a:rPr lang="pl-PL" dirty="0" err="1" smtClean="0"/>
              <a:t>Extendable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6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Default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RTE</a:t>
            </a:r>
          </a:p>
          <a:p>
            <a:pPr lvl="1"/>
            <a:r>
              <a:rPr lang="pl-PL" dirty="0" smtClean="0"/>
              <a:t>Image</a:t>
            </a:r>
          </a:p>
          <a:p>
            <a:pPr lvl="1"/>
            <a:r>
              <a:rPr lang="pl-PL" dirty="0" smtClean="0"/>
              <a:t>Macro</a:t>
            </a:r>
          </a:p>
          <a:p>
            <a:pPr lvl="1"/>
            <a:r>
              <a:rPr lang="pl-PL" dirty="0" err="1" smtClean="0"/>
              <a:t>Embed</a:t>
            </a:r>
            <a:endParaRPr lang="pl-PL" dirty="0" smtClean="0"/>
          </a:p>
          <a:p>
            <a:pPr lvl="1"/>
            <a:r>
              <a:rPr lang="pl-PL" dirty="0" err="1" smtClean="0"/>
              <a:t>Headline</a:t>
            </a:r>
            <a:endParaRPr lang="pl-PL" dirty="0" smtClean="0"/>
          </a:p>
          <a:p>
            <a:pPr lvl="1"/>
            <a:r>
              <a:rPr lang="pl-PL" dirty="0" err="1" smtClean="0"/>
              <a:t>Quote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39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pPr lvl="1"/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entry</a:t>
            </a:r>
            <a:r>
              <a:rPr lang="pl-PL" dirty="0" smtClean="0"/>
              <a:t> </a:t>
            </a:r>
            <a:r>
              <a:rPr lang="pl-PL" dirty="0" err="1" smtClean="0"/>
              <a:t>regarding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editor</a:t>
            </a:r>
            <a:endParaRPr lang="pl-PL" dirty="0" smtClean="0"/>
          </a:p>
          <a:p>
            <a:pPr lvl="1"/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JS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somewhere</a:t>
            </a:r>
            <a:r>
              <a:rPr lang="pl-PL" dirty="0" smtClean="0"/>
              <a:t>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endParaRPr lang="pl-PL" dirty="0" smtClean="0"/>
          </a:p>
          <a:p>
            <a:pPr lvl="1"/>
            <a:r>
              <a:rPr lang="pl-PL" dirty="0" smtClean="0"/>
              <a:t>Reference to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from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config</a:t>
            </a:r>
            <a:r>
              <a:rPr lang="pl-PL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4" y="-196726"/>
            <a:ext cx="7422593" cy="83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0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in /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Self-describe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plugin</a:t>
            </a:r>
            <a:r>
              <a:rPr lang="pl-PL" dirty="0" smtClean="0"/>
              <a:t> with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err="1" smtClean="0"/>
              <a:t>There’s</a:t>
            </a:r>
            <a:r>
              <a:rPr lang="pl-PL" dirty="0" smtClean="0"/>
              <a:t> a trap!</a:t>
            </a:r>
          </a:p>
          <a:p>
            <a:pPr lvl="1"/>
            <a:r>
              <a:rPr lang="pl-PL" dirty="0" err="1" smtClean="0">
                <a:solidFill>
                  <a:srgbClr val="FF0000"/>
                </a:solidFill>
              </a:rPr>
              <a:t>only</a:t>
            </a:r>
            <a:r>
              <a:rPr lang="pl-PL" dirty="0" smtClean="0">
                <a:solidFill>
                  <a:srgbClr val="FF0000"/>
                </a:solidFill>
              </a:rPr>
              <a:t> one </a:t>
            </a:r>
            <a:r>
              <a:rPr lang="pl-PL" dirty="0" err="1" smtClean="0">
                <a:solidFill>
                  <a:srgbClr val="FF0000"/>
                </a:solidFill>
              </a:rPr>
              <a:t>level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deep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manifests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are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discovered</a:t>
            </a:r>
            <a:r>
              <a:rPr lang="pl-PL" dirty="0" smtClean="0">
                <a:solidFill>
                  <a:srgbClr val="FF0000"/>
                </a:solidFill>
              </a:rPr>
              <a:t>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Obraz 7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96" y="3075652"/>
            <a:ext cx="3584235" cy="1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7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package.manifest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editors</a:t>
            </a:r>
            <a:r>
              <a:rPr lang="pl-PL" dirty="0" smtClean="0"/>
              <a:t> to register</a:t>
            </a:r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javascripts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Obraz 10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8" y="1853745"/>
            <a:ext cx="4416055" cy="32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gridEditor</a:t>
            </a:r>
            <a:r>
              <a:rPr lang="pl-PL" dirty="0" smtClean="0"/>
              <a:t> </a:t>
            </a:r>
            <a:r>
              <a:rPr lang="pl-PL" dirty="0" err="1" smtClean="0"/>
              <a:t>definition</a:t>
            </a:r>
            <a:endParaRPr lang="pl-PL" dirty="0" smtClean="0"/>
          </a:p>
          <a:p>
            <a:pPr lvl="1"/>
            <a:r>
              <a:rPr lang="pl-PL" dirty="0" smtClean="0"/>
              <a:t>BackOffice display </a:t>
            </a:r>
            <a:r>
              <a:rPr lang="pl-PL" dirty="0" err="1" smtClean="0"/>
              <a:t>name</a:t>
            </a:r>
            <a:endParaRPr lang="pl-PL" dirty="0" smtClean="0"/>
          </a:p>
          <a:p>
            <a:pPr lvl="1"/>
            <a:r>
              <a:rPr lang="pl-PL" dirty="0" err="1" smtClean="0"/>
              <a:t>Internal</a:t>
            </a:r>
            <a:r>
              <a:rPr lang="pl-PL" dirty="0" smtClean="0"/>
              <a:t> alias</a:t>
            </a:r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icon</a:t>
            </a:r>
            <a:endParaRPr lang="pl-PL" dirty="0" smtClean="0"/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View</a:t>
            </a:r>
            <a:endParaRPr lang="pl-PL" dirty="0" smtClean="0"/>
          </a:p>
          <a:p>
            <a:pPr lvl="1"/>
            <a:r>
              <a:rPr lang="pl-PL" dirty="0" err="1" smtClean="0"/>
              <a:t>EndUser</a:t>
            </a:r>
            <a:r>
              <a:rPr lang="pl-PL" dirty="0" smtClean="0"/>
              <a:t> </a:t>
            </a:r>
            <a:r>
              <a:rPr lang="pl-PL" dirty="0" err="1" smtClean="0"/>
              <a:t>View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Obraz 2" descr="Wycinek ekranu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-896" r="62602" b="896"/>
          <a:stretch/>
        </p:blipFill>
        <p:spPr>
          <a:xfrm>
            <a:off x="5582318" y="2157166"/>
            <a:ext cx="5742454" cy="28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6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Create</a:t>
            </a:r>
            <a:r>
              <a:rPr lang="pl-PL" dirty="0" smtClean="0"/>
              <a:t> a folder in 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r>
              <a:rPr lang="pl-PL" dirty="0" smtClean="0"/>
              <a:t>Restart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so</a:t>
            </a:r>
            <a:r>
              <a:rPr lang="pl-PL" dirty="0" smtClean="0"/>
              <a:t> the </a:t>
            </a:r>
            <a:r>
              <a:rPr lang="pl-PL" dirty="0" err="1" smtClean="0"/>
              <a:t>plugins</a:t>
            </a:r>
            <a:r>
              <a:rPr lang="pl-PL" dirty="0" smtClean="0"/>
              <a:t> </a:t>
            </a:r>
            <a:r>
              <a:rPr lang="pl-PL" dirty="0" err="1" smtClean="0"/>
              <a:t>get</a:t>
            </a:r>
            <a:r>
              <a:rPr lang="pl-PL" dirty="0" smtClean="0"/>
              <a:t> </a:t>
            </a:r>
            <a:r>
              <a:rPr lang="pl-PL" dirty="0" err="1" smtClean="0"/>
              <a:t>rediscovered</a:t>
            </a:r>
            <a:endParaRPr lang="pl-PL" dirty="0" smtClean="0"/>
          </a:p>
          <a:p>
            <a:r>
              <a:rPr lang="pl-PL" dirty="0" err="1" smtClean="0"/>
              <a:t>Enable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on </a:t>
            </a:r>
            <a:r>
              <a:rPr lang="pl-PL" dirty="0" err="1" smtClean="0"/>
              <a:t>elements</a:t>
            </a:r>
            <a:r>
              <a:rPr lang="pl-PL" dirty="0" smtClean="0"/>
              <a:t> of </a:t>
            </a:r>
            <a:r>
              <a:rPr lang="pl-PL" dirty="0" err="1" smtClean="0"/>
              <a:t>your</a:t>
            </a:r>
            <a:r>
              <a:rPr lang="pl-PL" dirty="0" smtClean="0"/>
              <a:t> choice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8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Renderer limitations/problems</a:t>
            </a:r>
          </a:p>
          <a:p>
            <a:pPr lvl="1"/>
            <a:r>
              <a:rPr lang="en-US" dirty="0" smtClean="0"/>
              <a:t>Needs to inherit from </a:t>
            </a:r>
            <a:r>
              <a:rPr lang="en-US" dirty="0" err="1" smtClean="0"/>
              <a:t>Umbraco.Web.Mvc.UmbracoViewPage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FF0000"/>
                </a:solidFill>
              </a:rPr>
              <a:t>dynamic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No good place to store it except for the plugin’s directory</a:t>
            </a:r>
          </a:p>
          <a:p>
            <a:pPr lvl="1"/>
            <a:r>
              <a:rPr lang="en-US" dirty="0" smtClean="0"/>
              <a:t>Cannot use partials (because of the dynamic type)</a:t>
            </a:r>
          </a:p>
          <a:p>
            <a:r>
              <a:rPr lang="en-US" dirty="0" smtClean="0"/>
              <a:t>But there’s some hope!</a:t>
            </a:r>
          </a:p>
          <a:p>
            <a:pPr lvl="1"/>
            <a:r>
              <a:rPr lang="en-US" dirty="0" smtClean="0"/>
              <a:t>We can still get around this problem by using helpers and strongly-typed models</a:t>
            </a:r>
          </a:p>
          <a:p>
            <a:pPr lvl="1"/>
            <a:r>
              <a:rPr lang="en-US" dirty="0" smtClean="0"/>
              <a:t>We need to do it manually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 b="10130"/>
          <a:stretch/>
        </p:blipFill>
        <p:spPr>
          <a:xfrm>
            <a:off x="6215109" y="4687409"/>
            <a:ext cx="2848252" cy="22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6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View’s</a:t>
            </a:r>
            <a:r>
              <a:rPr lang="pl-PL" dirty="0" smtClean="0"/>
              <a:t> pros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</a:t>
            </a:r>
            <a:r>
              <a:rPr lang="pl-PL" dirty="0" err="1" smtClean="0"/>
              <a:t>page</a:t>
            </a:r>
            <a:endParaRPr lang="pl-PL" dirty="0"/>
          </a:p>
          <a:p>
            <a:pPr lvl="1"/>
            <a:r>
              <a:rPr lang="pl-PL" dirty="0" smtClean="0"/>
              <a:t>We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access</a:t>
            </a:r>
            <a:r>
              <a:rPr lang="pl-PL" dirty="0" smtClean="0"/>
              <a:t> to </a:t>
            </a:r>
            <a:r>
              <a:rPr lang="pl-PL" dirty="0" err="1" smtClean="0"/>
              <a:t>Bootstrap</a:t>
            </a:r>
            <a:endParaRPr lang="pl-PL" dirty="0" smtClean="0"/>
          </a:p>
          <a:p>
            <a:r>
              <a:rPr lang="pl-PL" dirty="0" err="1" smtClean="0"/>
              <a:t>View’s</a:t>
            </a:r>
            <a:r>
              <a:rPr lang="pl-PL" dirty="0" smtClean="0"/>
              <a:t> </a:t>
            </a:r>
            <a:r>
              <a:rPr lang="pl-PL" dirty="0" err="1" smtClean="0"/>
              <a:t>cons</a:t>
            </a:r>
            <a:endParaRPr lang="pl-PL" dirty="0" smtClean="0"/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1.1.5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2.3.1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7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3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smtClean="0"/>
              <a:t>How to </a:t>
            </a:r>
            <a:r>
              <a:rPr lang="pl-PL" dirty="0" err="1" smtClean="0"/>
              <a:t>access</a:t>
            </a:r>
            <a:r>
              <a:rPr lang="pl-PL" dirty="0" smtClean="0"/>
              <a:t> data?</a:t>
            </a:r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scope.control.value</a:t>
            </a:r>
            <a:r>
              <a:rPr lang="pl-PL" dirty="0" smtClean="0"/>
              <a:t> for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scope.model.value</a:t>
            </a:r>
            <a:r>
              <a:rPr lang="pl-PL" dirty="0" smtClean="0"/>
              <a:t> for </a:t>
            </a:r>
            <a:r>
              <a:rPr lang="pl-PL" dirty="0" err="1" smtClean="0"/>
              <a:t>property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r>
              <a:rPr lang="pl-PL" dirty="0" smtClean="0"/>
              <a:t>Bear in </a:t>
            </a:r>
            <a:r>
              <a:rPr lang="pl-PL" dirty="0" err="1" smtClean="0"/>
              <a:t>mind</a:t>
            </a:r>
            <a:r>
              <a:rPr lang="pl-PL" dirty="0" smtClean="0"/>
              <a:t> .</a:t>
            </a:r>
            <a:r>
              <a:rPr lang="pl-PL" dirty="0" err="1" smtClean="0"/>
              <a:t>value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and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null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</a:t>
            </a:r>
            <a:r>
              <a:rPr lang="pl-PL" dirty="0" err="1" smtClean="0"/>
              <a:t>beginning</a:t>
            </a:r>
            <a:r>
              <a:rPr lang="pl-PL" dirty="0"/>
              <a:t>!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What can we use?</a:t>
            </a:r>
          </a:p>
          <a:p>
            <a:pPr lvl="1"/>
            <a:r>
              <a:rPr lang="en-US" dirty="0" smtClean="0"/>
              <a:t>Umbraco provides you with </a:t>
            </a:r>
            <a:r>
              <a:rPr lang="en-US" dirty="0" err="1" smtClean="0"/>
              <a:t>UnderscoreJS</a:t>
            </a:r>
            <a:endParaRPr lang="en-US" dirty="0" smtClean="0"/>
          </a:p>
          <a:p>
            <a:pPr lvl="1"/>
            <a:r>
              <a:rPr lang="en-US" dirty="0" smtClean="0"/>
              <a:t>Don’t try to introduce </a:t>
            </a:r>
            <a:r>
              <a:rPr lang="en-US" dirty="0" err="1" smtClean="0"/>
              <a:t>Lodash</a:t>
            </a:r>
            <a:r>
              <a:rPr lang="en-US" dirty="0" smtClean="0"/>
              <a:t> in </a:t>
            </a:r>
            <a:r>
              <a:rPr lang="en-US" dirty="0" err="1" smtClean="0"/>
              <a:t>backoffice</a:t>
            </a:r>
            <a:r>
              <a:rPr lang="en-US" dirty="0" smtClean="0"/>
              <a:t>… it doesn’t turn out good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What else can we do?</a:t>
            </a:r>
          </a:p>
          <a:p>
            <a:pPr lvl="1"/>
            <a:r>
              <a:rPr lang="en-US" dirty="0" smtClean="0"/>
              <a:t>Well… it depends on our and our client’s imagination.</a:t>
            </a:r>
          </a:p>
          <a:p>
            <a:pPr lvl="1"/>
            <a:r>
              <a:rPr lang="en-US" dirty="0" smtClean="0"/>
              <a:t>An editor is a regular </a:t>
            </a:r>
            <a:r>
              <a:rPr lang="en-US" dirty="0" err="1" smtClean="0"/>
              <a:t>angular’s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We can create modules, directives, constants etc.</a:t>
            </a:r>
          </a:p>
          <a:p>
            <a:pPr lvl="1"/>
            <a:r>
              <a:rPr lang="en-US" dirty="0" smtClean="0"/>
              <a:t>Why struggle with ECMAScript 5?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WebPack</a:t>
            </a:r>
            <a:r>
              <a:rPr lang="pl-PL" dirty="0"/>
              <a:t>!</a:t>
            </a:r>
            <a:endParaRPr lang="en-US" dirty="0" smtClean="0"/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6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7" y="2276791"/>
            <a:ext cx="1897107" cy="1897107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>
          <a:xfrm>
            <a:off x="2494625" y="1825625"/>
            <a:ext cx="88301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  <p:pic>
        <p:nvPicPr>
          <p:cNvPr id="7170" name="Picture 2" descr="Preview of your QR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79" y="2276791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2" y="1825625"/>
            <a:ext cx="1023939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property of some Data Type</a:t>
            </a:r>
          </a:p>
          <a:p>
            <a:pPr lvl="1"/>
            <a:r>
              <a:rPr lang="en-US" dirty="0" smtClean="0"/>
              <a:t>A property editor of type „Grid layout”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1" y="2822585"/>
            <a:ext cx="6599657" cy="33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2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Grids can be customized in many ways…</a:t>
            </a:r>
          </a:p>
          <a:p>
            <a:pPr lvl="1"/>
            <a:r>
              <a:rPr lang="pl-PL" dirty="0" smtClean="0"/>
              <a:t>RTE </a:t>
            </a:r>
            <a:r>
              <a:rPr lang="pl-PL" dirty="0" err="1" smtClean="0"/>
              <a:t>customization</a:t>
            </a:r>
            <a:endParaRPr lang="pl-PL" dirty="0" smtClean="0"/>
          </a:p>
          <a:p>
            <a:pPr lvl="1"/>
            <a:r>
              <a:rPr lang="en-US" dirty="0" smtClean="0"/>
              <a:t>Layouts definition</a:t>
            </a:r>
          </a:p>
          <a:p>
            <a:pPr lvl="1"/>
            <a:r>
              <a:rPr lang="en-US" dirty="0" smtClean="0"/>
              <a:t>Rows definition</a:t>
            </a:r>
            <a:endParaRPr lang="pl-PL" dirty="0" smtClean="0"/>
          </a:p>
          <a:p>
            <a:pPr lvl="1"/>
            <a:r>
              <a:rPr lang="pl-PL" dirty="0" err="1" smtClean="0"/>
              <a:t>Cells</a:t>
            </a:r>
            <a:r>
              <a:rPr lang="pl-PL" dirty="0" smtClean="0"/>
              <a:t> </a:t>
            </a:r>
            <a:r>
              <a:rPr lang="pl-PL" dirty="0" err="1" smtClean="0"/>
              <a:t>customization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92" y="2397168"/>
            <a:ext cx="40290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2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2315054"/>
          </a:xfrm>
        </p:spPr>
        <p:txBody>
          <a:bodyPr>
            <a:normAutofit/>
          </a:bodyPr>
          <a:lstStyle/>
          <a:p>
            <a:r>
              <a:rPr lang="pl-PL" dirty="0" smtClean="0"/>
              <a:t>But </a:t>
            </a:r>
            <a:r>
              <a:rPr lang="pl-PL" dirty="0" err="1" smtClean="0"/>
              <a:t>before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,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configuration</a:t>
            </a:r>
            <a:r>
              <a:rPr lang="pl-PL" dirty="0" smtClean="0"/>
              <a:t> live…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 err="1" smtClean="0">
                <a:hlinkClick r:id="rId2"/>
              </a:rPr>
              <a:t>Backoffice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39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use</a:t>
            </a:r>
            <a:r>
              <a:rPr lang="pl-PL" dirty="0" smtClean="0"/>
              <a:t> controls for </a:t>
            </a:r>
            <a:r>
              <a:rPr lang="pl-PL" dirty="0" err="1" smtClean="0"/>
              <a:t>editing</a:t>
            </a:r>
            <a:r>
              <a:rPr lang="pl-PL" dirty="0" smtClean="0"/>
              <a:t> data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56" y="2233989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1217</TotalTime>
  <Words>479</Words>
  <Application>Microsoft Office PowerPoint</Application>
  <PresentationFormat>Panoramiczny</PresentationFormat>
  <Paragraphs>149</Paragraphs>
  <Slides>26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2" baseType="lpstr">
      <vt:lpstr>Arial</vt:lpstr>
      <vt:lpstr>Calibri</vt:lpstr>
      <vt:lpstr>DIN Pro Light</vt:lpstr>
      <vt:lpstr>LucidaGrande</vt:lpstr>
      <vt:lpstr>Wingdings</vt:lpstr>
      <vt:lpstr>Office-Design</vt:lpstr>
      <vt:lpstr>Extending Umbraco’s backoffice with custom editors</vt:lpstr>
      <vt:lpstr>Agenda</vt:lpstr>
      <vt:lpstr>Grid</vt:lpstr>
      <vt:lpstr>Grid</vt:lpstr>
      <vt:lpstr>Grid</vt:lpstr>
      <vt:lpstr>Grid</vt:lpstr>
      <vt:lpstr>Grid Editors</vt:lpstr>
      <vt:lpstr>Grid Editors</vt:lpstr>
      <vt:lpstr>Grid Editors</vt:lpstr>
      <vt:lpstr>Grid Editors</vt:lpstr>
      <vt:lpstr>Grid Editors</vt:lpstr>
      <vt:lpstr>Custom Grid Editors</vt:lpstr>
      <vt:lpstr>Custom Grid Editors</vt:lpstr>
      <vt:lpstr>Custom Grid Editors</vt:lpstr>
      <vt:lpstr>Custom Grid Editors</vt:lpstr>
      <vt:lpstr>Custom Grid Editors</vt:lpstr>
      <vt:lpstr>Custom Grid Editors</vt:lpstr>
      <vt:lpstr>Let’s do this!</vt:lpstr>
      <vt:lpstr>Custom Grid Editors</vt:lpstr>
      <vt:lpstr>Custom Grid Editors</vt:lpstr>
      <vt:lpstr>Let’s do this!</vt:lpstr>
      <vt:lpstr>Custom Grid Editors</vt:lpstr>
      <vt:lpstr>Custom Grid Editors</vt:lpstr>
      <vt:lpstr>DEMO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Leszek Porebski</cp:lastModifiedBy>
  <cp:revision>42</cp:revision>
  <dcterms:created xsi:type="dcterms:W3CDTF">2017-02-21T18:22:19Z</dcterms:created>
  <dcterms:modified xsi:type="dcterms:W3CDTF">2017-02-22T18:10:35Z</dcterms:modified>
  <cp:category/>
</cp:coreProperties>
</file>